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8" r:id="rId2"/>
    <p:sldId id="259" r:id="rId3"/>
  </p:sldIdLst>
  <p:sldSz cx="7621588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ADE"/>
    <a:srgbClr val="394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4A92AB-77FA-4367-94C8-4EE66D654BF3}" v="2" dt="2023-04-18T13:29:01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9"/>
    <p:restoredTop sz="95617"/>
  </p:normalViewPr>
  <p:slideViewPr>
    <p:cSldViewPr snapToGrid="0">
      <p:cViewPr varScale="1">
        <p:scale>
          <a:sx n="146" d="100"/>
          <a:sy n="146" d="100"/>
        </p:scale>
        <p:origin x="106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699" y="374121"/>
            <a:ext cx="5716191" cy="795867"/>
          </a:xfrm>
        </p:spPr>
        <p:txBody>
          <a:bodyPr anchor="b"/>
          <a:lstStyle>
            <a:lvl1pPr algn="ctr"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1200679"/>
            <a:ext cx="5716191" cy="551921"/>
          </a:xfrm>
        </p:spPr>
        <p:txBody>
          <a:bodyPr/>
          <a:lstStyle>
            <a:lvl1pPr marL="0" indent="0" algn="ctr">
              <a:buNone/>
              <a:defRPr sz="800"/>
            </a:lvl1pPr>
            <a:lvl2pPr marL="152385" indent="0" algn="ctr">
              <a:buNone/>
              <a:defRPr sz="667"/>
            </a:lvl2pPr>
            <a:lvl3pPr marL="304770" indent="0" algn="ctr">
              <a:buNone/>
              <a:defRPr sz="600"/>
            </a:lvl3pPr>
            <a:lvl4pPr marL="457154" indent="0" algn="ctr">
              <a:buNone/>
              <a:defRPr sz="533"/>
            </a:lvl4pPr>
            <a:lvl5pPr marL="609539" indent="0" algn="ctr">
              <a:buNone/>
              <a:defRPr sz="533"/>
            </a:lvl5pPr>
            <a:lvl6pPr marL="761924" indent="0" algn="ctr">
              <a:buNone/>
              <a:defRPr sz="533"/>
            </a:lvl6pPr>
            <a:lvl7pPr marL="914309" indent="0" algn="ctr">
              <a:buNone/>
              <a:defRPr sz="533"/>
            </a:lvl7pPr>
            <a:lvl8pPr marL="1066693" indent="0" algn="ctr">
              <a:buNone/>
              <a:defRPr sz="533"/>
            </a:lvl8pPr>
            <a:lvl9pPr marL="1219078" indent="0" algn="ctr">
              <a:buNone/>
              <a:defRPr sz="53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79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16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121709"/>
            <a:ext cx="1643405" cy="19372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4" y="121709"/>
            <a:ext cx="4834945" cy="19372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26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83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4" y="569913"/>
            <a:ext cx="6573620" cy="950912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4" y="1529821"/>
            <a:ext cx="6573620" cy="500062"/>
          </a:xfrm>
        </p:spPr>
        <p:txBody>
          <a:bodyPr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52385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2pPr>
            <a:lvl3pPr marL="3047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5715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4pPr>
            <a:lvl5pPr marL="60953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5pPr>
            <a:lvl6pPr marL="761924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6pPr>
            <a:lvl7pPr marL="914309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7pPr>
            <a:lvl8pPr marL="1066693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8pPr>
            <a:lvl9pPr marL="1219078" indent="0">
              <a:buNone/>
              <a:defRPr sz="5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20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608542"/>
            <a:ext cx="3239175" cy="14504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608542"/>
            <a:ext cx="3239175" cy="14504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21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121709"/>
            <a:ext cx="6573620" cy="44185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7" y="560388"/>
            <a:ext cx="3224289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7" y="835025"/>
            <a:ext cx="3224289" cy="12281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560388"/>
            <a:ext cx="3240168" cy="274637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2385" indent="0">
              <a:buNone/>
              <a:defRPr sz="667" b="1"/>
            </a:lvl2pPr>
            <a:lvl3pPr marL="304770" indent="0">
              <a:buNone/>
              <a:defRPr sz="600" b="1"/>
            </a:lvl3pPr>
            <a:lvl4pPr marL="457154" indent="0">
              <a:buNone/>
              <a:defRPr sz="533" b="1"/>
            </a:lvl4pPr>
            <a:lvl5pPr marL="609539" indent="0">
              <a:buNone/>
              <a:defRPr sz="533" b="1"/>
            </a:lvl5pPr>
            <a:lvl6pPr marL="761924" indent="0">
              <a:buNone/>
              <a:defRPr sz="533" b="1"/>
            </a:lvl6pPr>
            <a:lvl7pPr marL="914309" indent="0">
              <a:buNone/>
              <a:defRPr sz="533" b="1"/>
            </a:lvl7pPr>
            <a:lvl8pPr marL="1066693" indent="0">
              <a:buNone/>
              <a:defRPr sz="533" b="1"/>
            </a:lvl8pPr>
            <a:lvl9pPr marL="1219078" indent="0">
              <a:buNone/>
              <a:defRPr sz="53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835025"/>
            <a:ext cx="3240168" cy="12281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49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97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11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152400"/>
            <a:ext cx="2458160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329142"/>
            <a:ext cx="3858429" cy="1624542"/>
          </a:xfrm>
        </p:spPr>
        <p:txBody>
          <a:bodyPr/>
          <a:lstStyle>
            <a:lvl1pPr>
              <a:defRPr sz="1067"/>
            </a:lvl1pPr>
            <a:lvl2pPr>
              <a:defRPr sz="933"/>
            </a:lvl2pPr>
            <a:lvl3pPr>
              <a:defRPr sz="800"/>
            </a:lvl3pPr>
            <a:lvl4pPr>
              <a:defRPr sz="667"/>
            </a:lvl4pPr>
            <a:lvl5pPr>
              <a:defRPr sz="667"/>
            </a:lvl5pPr>
            <a:lvl6pPr>
              <a:defRPr sz="667"/>
            </a:lvl6pPr>
            <a:lvl7pPr>
              <a:defRPr sz="667"/>
            </a:lvl7pPr>
            <a:lvl8pPr>
              <a:defRPr sz="667"/>
            </a:lvl8pPr>
            <a:lvl9pPr>
              <a:defRPr sz="66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685800"/>
            <a:ext cx="2458160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30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152400"/>
            <a:ext cx="2458160" cy="533400"/>
          </a:xfrm>
        </p:spPr>
        <p:txBody>
          <a:bodyPr anchor="b"/>
          <a:lstStyle>
            <a:lvl1pPr>
              <a:defRPr sz="106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329142"/>
            <a:ext cx="3858429" cy="1624542"/>
          </a:xfrm>
        </p:spPr>
        <p:txBody>
          <a:bodyPr anchor="t"/>
          <a:lstStyle>
            <a:lvl1pPr marL="0" indent="0">
              <a:buNone/>
              <a:defRPr sz="1067"/>
            </a:lvl1pPr>
            <a:lvl2pPr marL="152385" indent="0">
              <a:buNone/>
              <a:defRPr sz="933"/>
            </a:lvl2pPr>
            <a:lvl3pPr marL="304770" indent="0">
              <a:buNone/>
              <a:defRPr sz="800"/>
            </a:lvl3pPr>
            <a:lvl4pPr marL="457154" indent="0">
              <a:buNone/>
              <a:defRPr sz="667"/>
            </a:lvl4pPr>
            <a:lvl5pPr marL="609539" indent="0">
              <a:buNone/>
              <a:defRPr sz="667"/>
            </a:lvl5pPr>
            <a:lvl6pPr marL="761924" indent="0">
              <a:buNone/>
              <a:defRPr sz="667"/>
            </a:lvl6pPr>
            <a:lvl7pPr marL="914309" indent="0">
              <a:buNone/>
              <a:defRPr sz="667"/>
            </a:lvl7pPr>
            <a:lvl8pPr marL="1066693" indent="0">
              <a:buNone/>
              <a:defRPr sz="667"/>
            </a:lvl8pPr>
            <a:lvl9pPr marL="1219078" indent="0">
              <a:buNone/>
              <a:defRPr sz="66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685800"/>
            <a:ext cx="2458160" cy="1270529"/>
          </a:xfrm>
        </p:spPr>
        <p:txBody>
          <a:bodyPr/>
          <a:lstStyle>
            <a:lvl1pPr marL="0" indent="0">
              <a:buNone/>
              <a:defRPr sz="533"/>
            </a:lvl1pPr>
            <a:lvl2pPr marL="152385" indent="0">
              <a:buNone/>
              <a:defRPr sz="467"/>
            </a:lvl2pPr>
            <a:lvl3pPr marL="304770" indent="0">
              <a:buNone/>
              <a:defRPr sz="400"/>
            </a:lvl3pPr>
            <a:lvl4pPr marL="457154" indent="0">
              <a:buNone/>
              <a:defRPr sz="333"/>
            </a:lvl4pPr>
            <a:lvl5pPr marL="609539" indent="0">
              <a:buNone/>
              <a:defRPr sz="333"/>
            </a:lvl5pPr>
            <a:lvl6pPr marL="761924" indent="0">
              <a:buNone/>
              <a:defRPr sz="333"/>
            </a:lvl6pPr>
            <a:lvl7pPr marL="914309" indent="0">
              <a:buNone/>
              <a:defRPr sz="333"/>
            </a:lvl7pPr>
            <a:lvl8pPr marL="1066693" indent="0">
              <a:buNone/>
              <a:defRPr sz="333"/>
            </a:lvl8pPr>
            <a:lvl9pPr marL="1219078" indent="0">
              <a:buNone/>
              <a:defRPr sz="3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23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984" y="121709"/>
            <a:ext cx="6573620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984" y="608542"/>
            <a:ext cx="6573620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984" y="2118784"/>
            <a:ext cx="171485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52535-777C-E445-A54C-EDEFCCCB493A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651" y="2118784"/>
            <a:ext cx="2572286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2747" y="2118784"/>
            <a:ext cx="171485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D2B0-897D-774D-B3C9-1EE9AADCE8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25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4770" rtl="0" eaLnBrk="1" latinLnBrk="0" hangingPunct="1">
        <a:lnSpc>
          <a:spcPct val="90000"/>
        </a:lnSpc>
        <a:spcBef>
          <a:spcPct val="0"/>
        </a:spcBef>
        <a:buNone/>
        <a:defRPr sz="1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192" indent="-76192" algn="l" defTabSz="30477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1pPr>
      <a:lvl2pPr marL="22857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80962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3pPr>
      <a:lvl4pPr marL="533347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8573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83811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90501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142886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95270" indent="-76192" algn="l" defTabSz="304770" rtl="0" eaLnBrk="1" latinLnBrk="0" hangingPunct="1">
        <a:lnSpc>
          <a:spcPct val="90000"/>
        </a:lnSpc>
        <a:spcBef>
          <a:spcPts val="167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2385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04770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5715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0953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61924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14309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66693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19078" algn="l" defTabSz="30477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hyperlink" Target="http://www.grupomultiplica.com.br/" TargetMode="External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image" Target="../media/image8.jpg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hyperlink" Target="https://linktr.ee/grupomultiplicaoficial" TargetMode="External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hyperlink" Target="http://www.grupomultiplica.com.br/" TargetMode="External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hyperlink" Target="https://linktr.ee/grupomultiplicaoficial" TargetMode="External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AABA77E-D647-84EB-7361-6AB0142D4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188" y="0"/>
            <a:ext cx="5157400" cy="2286000"/>
          </a:xfrm>
          <a:prstGeom prst="rect">
            <a:avLst/>
          </a:prstGeom>
          <a:ln w="9525">
            <a:noFill/>
          </a:ln>
        </p:spPr>
      </p:pic>
      <p:sp>
        <p:nvSpPr>
          <p:cNvPr id="7" name="CaixaDeTexto 6">
            <a:hlinkClick r:id="rId3"/>
            <a:extLst>
              <a:ext uri="{FF2B5EF4-FFF2-40B4-BE49-F238E27FC236}">
                <a16:creationId xmlns:a16="http://schemas.microsoft.com/office/drawing/2014/main" id="{58275437-CB10-D04E-FC80-8C596B5550CF}"/>
              </a:ext>
            </a:extLst>
          </p:cNvPr>
          <p:cNvSpPr txBox="1"/>
          <p:nvPr/>
        </p:nvSpPr>
        <p:spPr>
          <a:xfrm>
            <a:off x="2728064" y="1680184"/>
            <a:ext cx="2353296" cy="401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700" dirty="0" err="1">
                <a:solidFill>
                  <a:schemeClr val="bg1"/>
                </a:solidFill>
                <a:latin typeface="Titillium Web" pitchFamily="2" charset="77"/>
              </a:rPr>
              <a:t>www.</a:t>
            </a:r>
            <a:r>
              <a:rPr lang="pt-BR" sz="700" b="1" dirty="0" err="1">
                <a:solidFill>
                  <a:schemeClr val="bg1"/>
                </a:solidFill>
                <a:latin typeface="Titillium Web" pitchFamily="2" charset="77"/>
              </a:rPr>
              <a:t>grupomultiplica</a:t>
            </a:r>
            <a:r>
              <a:rPr lang="pt-BR" sz="700" dirty="0" err="1">
                <a:solidFill>
                  <a:schemeClr val="bg1"/>
                </a:solidFill>
                <a:latin typeface="Titillium Web" pitchFamily="2" charset="77"/>
              </a:rPr>
              <a:t>.com.br</a:t>
            </a:r>
            <a:r>
              <a:rPr lang="pt-BR" sz="700" dirty="0">
                <a:solidFill>
                  <a:schemeClr val="bg1"/>
                </a:solidFill>
                <a:latin typeface="Titillium Web" pitchFamily="2" charset="77"/>
              </a:rPr>
              <a:t> </a:t>
            </a:r>
            <a:br>
              <a:rPr lang="pt-BR" sz="700" dirty="0">
                <a:solidFill>
                  <a:schemeClr val="bg1"/>
                </a:solidFill>
                <a:latin typeface="Titillium Web" pitchFamily="2" charset="77"/>
              </a:rPr>
            </a:br>
            <a:r>
              <a:rPr lang="pt-BR" sz="700" dirty="0">
                <a:solidFill>
                  <a:srgbClr val="FFFFFF"/>
                </a:solidFill>
              </a:rPr>
              <a:t>Av. Paulista, 283 - Conj. 141 - 14º andar - Bela Vista - SP</a:t>
            </a:r>
            <a:endParaRPr lang="pt-BR" sz="700" dirty="0">
              <a:solidFill>
                <a:schemeClr val="bg1"/>
              </a:solidFill>
              <a:latin typeface="Titillium Web" pitchFamily="2" charset="77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F3EC9C3-5CF1-9619-C676-74E5677D1D83}"/>
              </a:ext>
            </a:extLst>
          </p:cNvPr>
          <p:cNvSpPr txBox="1"/>
          <p:nvPr/>
        </p:nvSpPr>
        <p:spPr>
          <a:xfrm>
            <a:off x="3708665" y="334020"/>
            <a:ext cx="2333220" cy="33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580" b="1" dirty="0">
                <a:solidFill>
                  <a:srgbClr val="7CCADE"/>
                </a:solidFill>
                <a:latin typeface="Titillium Web" pitchFamily="2" charset="77"/>
              </a:rPr>
              <a:t>Seu nome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E050839-0818-0BB1-BFBA-DE95AFAFF5C1}"/>
              </a:ext>
            </a:extLst>
          </p:cNvPr>
          <p:cNvSpPr txBox="1"/>
          <p:nvPr/>
        </p:nvSpPr>
        <p:spPr>
          <a:xfrm>
            <a:off x="3718072" y="598340"/>
            <a:ext cx="232381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Titillium Web Light" pitchFamily="2" charset="77"/>
              </a:rPr>
              <a:t>Seu cargo</a:t>
            </a:r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7E53F50-A26E-7F98-5AC9-AA513461455B}"/>
              </a:ext>
            </a:extLst>
          </p:cNvPr>
          <p:cNvGrpSpPr/>
          <p:nvPr/>
        </p:nvGrpSpPr>
        <p:grpSpPr>
          <a:xfrm>
            <a:off x="5081360" y="1818157"/>
            <a:ext cx="1076364" cy="200055"/>
            <a:chOff x="5360249" y="2081119"/>
            <a:chExt cx="1166592" cy="213289"/>
          </a:xfrm>
        </p:grpSpPr>
        <p:pic>
          <p:nvPicPr>
            <p:cNvPr id="2" name="Imagem 1">
              <a:hlinkClick r:id="rId4"/>
              <a:extLst>
                <a:ext uri="{FF2B5EF4-FFF2-40B4-BE49-F238E27FC236}">
                  <a16:creationId xmlns:a16="http://schemas.microsoft.com/office/drawing/2014/main" id="{FBFDB088-25B7-6D61-243E-84E5F423B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60249" y="2087967"/>
              <a:ext cx="206441" cy="206441"/>
            </a:xfrm>
            <a:prstGeom prst="rect">
              <a:avLst/>
            </a:prstGeom>
          </p:spPr>
        </p:pic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1D14C07A-2FDE-8279-72DB-0EB39E95D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98563" y="2081119"/>
              <a:ext cx="206441" cy="206441"/>
            </a:xfrm>
            <a:prstGeom prst="rect">
              <a:avLst/>
            </a:prstGeom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0BB279D4-82D9-B9C8-0E57-F7CD64D63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36877" y="2081119"/>
              <a:ext cx="206441" cy="206441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140001E6-6C4A-C8F3-F382-3558058E9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75191" y="2087967"/>
              <a:ext cx="206441" cy="206441"/>
            </a:xfrm>
            <a:prstGeom prst="rect">
              <a:avLst/>
            </a:prstGeom>
          </p:spPr>
        </p:pic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732C1D13-F01E-EEE2-3857-3959FF34F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20400" y="2081119"/>
              <a:ext cx="206441" cy="206441"/>
            </a:xfrm>
            <a:prstGeom prst="rect">
              <a:avLst/>
            </a:prstGeom>
          </p:spPr>
        </p:pic>
      </p:grp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69E56719-AB59-6DA0-CBCF-C7B30DD411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5703" y="300064"/>
            <a:ext cx="2162597" cy="168587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B5B62843-7F48-D5D3-A9B3-985034520581}"/>
              </a:ext>
            </a:extLst>
          </p:cNvPr>
          <p:cNvSpPr txBox="1"/>
          <p:nvPr/>
        </p:nvSpPr>
        <p:spPr>
          <a:xfrm>
            <a:off x="3708665" y="857808"/>
            <a:ext cx="235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+ 55 (11) 2578 - 5032</a:t>
            </a:r>
          </a:p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+ 55 (11) 00000-0000</a:t>
            </a:r>
          </a:p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seu.email@grupomultiplica.com</a:t>
            </a:r>
          </a:p>
        </p:txBody>
      </p:sp>
      <p:pic>
        <p:nvPicPr>
          <p:cNvPr id="27" name="Espaço Reservado para Conteúdo 26" descr="Código QR&#10;&#10;Descrição gerada automaticamente">
            <a:extLst>
              <a:ext uri="{FF2B5EF4-FFF2-40B4-BE49-F238E27FC236}">
                <a16:creationId xmlns:a16="http://schemas.microsoft.com/office/drawing/2014/main" id="{934F6427-6C5F-B53C-0148-6381438FDA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1"/>
          <a:stretch>
            <a:fillRect/>
          </a:stretch>
        </p:blipFill>
        <p:spPr>
          <a:xfrm>
            <a:off x="2813044" y="470283"/>
            <a:ext cx="739617" cy="739617"/>
          </a:xfrm>
          <a:prstGeom prst="roundRect">
            <a:avLst>
              <a:gd name="adj" fmla="val 2250"/>
            </a:avLst>
          </a:prstGeom>
        </p:spPr>
      </p:pic>
      <p:sp>
        <p:nvSpPr>
          <p:cNvPr id="29" name="Retângulo Arredondado 28">
            <a:extLst>
              <a:ext uri="{FF2B5EF4-FFF2-40B4-BE49-F238E27FC236}">
                <a16:creationId xmlns:a16="http://schemas.microsoft.com/office/drawing/2014/main" id="{D40F72E6-D940-ABD5-16D2-8593A94138F6}"/>
              </a:ext>
            </a:extLst>
          </p:cNvPr>
          <p:cNvSpPr/>
          <p:nvPr/>
        </p:nvSpPr>
        <p:spPr>
          <a:xfrm>
            <a:off x="2740180" y="384159"/>
            <a:ext cx="885346" cy="911866"/>
          </a:xfrm>
          <a:prstGeom prst="roundRect">
            <a:avLst>
              <a:gd name="adj" fmla="val 7681"/>
            </a:avLst>
          </a:prstGeom>
          <a:noFill/>
          <a:ln w="6350">
            <a:solidFill>
              <a:srgbClr val="7CCA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1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AABA77E-D647-84EB-7361-6AB0142D4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188" y="0"/>
            <a:ext cx="5157400" cy="2286000"/>
          </a:xfrm>
          <a:prstGeom prst="rect">
            <a:avLst/>
          </a:prstGeom>
          <a:ln w="9525">
            <a:noFill/>
          </a:ln>
        </p:spPr>
      </p:pic>
      <p:sp>
        <p:nvSpPr>
          <p:cNvPr id="7" name="CaixaDeTexto 6">
            <a:hlinkClick r:id="rId3"/>
            <a:extLst>
              <a:ext uri="{FF2B5EF4-FFF2-40B4-BE49-F238E27FC236}">
                <a16:creationId xmlns:a16="http://schemas.microsoft.com/office/drawing/2014/main" id="{58275437-CB10-D04E-FC80-8C596B5550CF}"/>
              </a:ext>
            </a:extLst>
          </p:cNvPr>
          <p:cNvSpPr txBox="1"/>
          <p:nvPr/>
        </p:nvSpPr>
        <p:spPr>
          <a:xfrm>
            <a:off x="2728064" y="1679232"/>
            <a:ext cx="2353296" cy="401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700" dirty="0" err="1">
                <a:solidFill>
                  <a:schemeClr val="bg1"/>
                </a:solidFill>
                <a:latin typeface="Titillium Web" pitchFamily="2" charset="77"/>
              </a:rPr>
              <a:t>www.</a:t>
            </a:r>
            <a:r>
              <a:rPr lang="pt-BR" sz="700" b="1" dirty="0" err="1">
                <a:solidFill>
                  <a:schemeClr val="bg1"/>
                </a:solidFill>
                <a:latin typeface="Titillium Web" pitchFamily="2" charset="77"/>
              </a:rPr>
              <a:t>grupomultiplica</a:t>
            </a:r>
            <a:r>
              <a:rPr lang="pt-BR" sz="700" dirty="0" err="1">
                <a:solidFill>
                  <a:schemeClr val="bg1"/>
                </a:solidFill>
                <a:latin typeface="Titillium Web" pitchFamily="2" charset="77"/>
              </a:rPr>
              <a:t>.com.br</a:t>
            </a:r>
            <a:r>
              <a:rPr lang="pt-BR" sz="700" dirty="0">
                <a:solidFill>
                  <a:schemeClr val="bg1"/>
                </a:solidFill>
                <a:latin typeface="Titillium Web" pitchFamily="2" charset="77"/>
              </a:rPr>
              <a:t> </a:t>
            </a:r>
            <a:br>
              <a:rPr lang="pt-BR" sz="700" dirty="0">
                <a:solidFill>
                  <a:schemeClr val="bg1"/>
                </a:solidFill>
                <a:latin typeface="Titillium Web" pitchFamily="2" charset="77"/>
              </a:rPr>
            </a:br>
            <a:r>
              <a:rPr lang="pt-BR" sz="700" dirty="0">
                <a:solidFill>
                  <a:srgbClr val="FFFFFF"/>
                </a:solidFill>
              </a:rPr>
              <a:t>Av. Paulista, 283 - Conj. 141 - 14º andar - Bela Vista - SP</a:t>
            </a:r>
            <a:endParaRPr lang="pt-BR" sz="700" dirty="0">
              <a:solidFill>
                <a:schemeClr val="bg1"/>
              </a:solidFill>
              <a:latin typeface="Titillium Web" pitchFamily="2" charset="77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F3EC9C3-5CF1-9619-C676-74E5677D1D83}"/>
              </a:ext>
            </a:extLst>
          </p:cNvPr>
          <p:cNvSpPr txBox="1"/>
          <p:nvPr/>
        </p:nvSpPr>
        <p:spPr>
          <a:xfrm>
            <a:off x="2728064" y="307320"/>
            <a:ext cx="2333220" cy="33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580" b="1" dirty="0">
                <a:solidFill>
                  <a:srgbClr val="7CCADE"/>
                </a:solidFill>
                <a:latin typeface="Titillium Web" pitchFamily="2" charset="77"/>
              </a:rPr>
              <a:t>Seu nome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E050839-0818-0BB1-BFBA-DE95AFAFF5C1}"/>
              </a:ext>
            </a:extLst>
          </p:cNvPr>
          <p:cNvSpPr txBox="1"/>
          <p:nvPr/>
        </p:nvSpPr>
        <p:spPr>
          <a:xfrm>
            <a:off x="2737471" y="571640"/>
            <a:ext cx="232381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Titillium Web Light" pitchFamily="2" charset="77"/>
              </a:rPr>
              <a:t>Seu cargo</a:t>
            </a:r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E7E53F50-A26E-7F98-5AC9-AA513461455B}"/>
              </a:ext>
            </a:extLst>
          </p:cNvPr>
          <p:cNvGrpSpPr/>
          <p:nvPr/>
        </p:nvGrpSpPr>
        <p:grpSpPr>
          <a:xfrm>
            <a:off x="5081360" y="1817205"/>
            <a:ext cx="1076364" cy="200055"/>
            <a:chOff x="5360249" y="2081119"/>
            <a:chExt cx="1166592" cy="213289"/>
          </a:xfrm>
        </p:grpSpPr>
        <p:pic>
          <p:nvPicPr>
            <p:cNvPr id="2" name="Imagem 1">
              <a:hlinkClick r:id="rId4"/>
              <a:extLst>
                <a:ext uri="{FF2B5EF4-FFF2-40B4-BE49-F238E27FC236}">
                  <a16:creationId xmlns:a16="http://schemas.microsoft.com/office/drawing/2014/main" id="{FBFDB088-25B7-6D61-243E-84E5F423B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60249" y="2087967"/>
              <a:ext cx="206441" cy="206441"/>
            </a:xfrm>
            <a:prstGeom prst="rect">
              <a:avLst/>
            </a:prstGeom>
          </p:spPr>
        </p:pic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1D14C07A-2FDE-8279-72DB-0EB39E95D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98563" y="2081119"/>
              <a:ext cx="206441" cy="206441"/>
            </a:xfrm>
            <a:prstGeom prst="rect">
              <a:avLst/>
            </a:prstGeom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0BB279D4-82D9-B9C8-0E57-F7CD64D63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36877" y="2081119"/>
              <a:ext cx="206441" cy="206441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140001E6-6C4A-C8F3-F382-3558058E9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75191" y="2087967"/>
              <a:ext cx="206441" cy="206441"/>
            </a:xfrm>
            <a:prstGeom prst="rect">
              <a:avLst/>
            </a:prstGeom>
          </p:spPr>
        </p:pic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732C1D13-F01E-EEE2-3857-3959FF34F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20400" y="2081119"/>
              <a:ext cx="206441" cy="206441"/>
            </a:xfrm>
            <a:prstGeom prst="rect">
              <a:avLst/>
            </a:prstGeom>
          </p:spPr>
        </p:pic>
      </p:grp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69E56719-AB59-6DA0-CBCF-C7B30DD411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949" y="300064"/>
            <a:ext cx="2162597" cy="168587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B5B62843-7F48-D5D3-A9B3-985034520581}"/>
              </a:ext>
            </a:extLst>
          </p:cNvPr>
          <p:cNvSpPr txBox="1"/>
          <p:nvPr/>
        </p:nvSpPr>
        <p:spPr>
          <a:xfrm>
            <a:off x="2728064" y="831108"/>
            <a:ext cx="235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+ 55 (11) 2578 - 5032</a:t>
            </a:r>
          </a:p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+ 55 (11) 00000-0000</a:t>
            </a:r>
          </a:p>
          <a:p>
            <a:pPr algn="l"/>
            <a:r>
              <a:rPr lang="pt-BR" sz="800" dirty="0">
                <a:solidFill>
                  <a:srgbClr val="FFFFFF"/>
                </a:solidFill>
                <a:latin typeface="Helvetica Light" panose="020B0403020202020204" pitchFamily="34" charset="0"/>
              </a:rPr>
              <a:t>seu.email@grupomultiplica.com</a:t>
            </a:r>
          </a:p>
        </p:txBody>
      </p:sp>
    </p:spTree>
    <p:extLst>
      <p:ext uri="{BB962C8B-B14F-4D97-AF65-F5344CB8AC3E}">
        <p14:creationId xmlns:p14="http://schemas.microsoft.com/office/powerpoint/2010/main" val="1238154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162</TotalTime>
  <Words>100</Words>
  <Application>Microsoft Office PowerPoint</Application>
  <PresentationFormat>Personalizar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 Light</vt:lpstr>
      <vt:lpstr>Titillium Web</vt:lpstr>
      <vt:lpstr>Titillium Web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Karen Cristine Magalhães</dc:creator>
  <cp:lastModifiedBy>Renan de Aguiar Modesto</cp:lastModifiedBy>
  <cp:revision>7</cp:revision>
  <dcterms:created xsi:type="dcterms:W3CDTF">2023-01-09T20:06:07Z</dcterms:created>
  <dcterms:modified xsi:type="dcterms:W3CDTF">2023-06-21T17:17:29Z</dcterms:modified>
</cp:coreProperties>
</file>